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7" r:id="rId2"/>
    <p:sldId id="396" r:id="rId3"/>
    <p:sldId id="274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EB487F-777D-441C-9BE9-7B31D6CDBB69}">
          <p14:sldIdLst>
            <p14:sldId id="257"/>
            <p14:sldId id="396"/>
            <p14:sldId id="274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3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https://www.cloudskillsboost.google/public_profiles/99305b0f-1ae0-47e4-8cee-52158c25da2f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1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391" y="1661033"/>
            <a:ext cx="8791575" cy="3196933"/>
          </a:xfrm>
        </p:spPr>
        <p:txBody>
          <a:bodyPr>
            <a:normAutofit/>
          </a:bodyPr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skills boost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6967403" y="1620777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82EAB-299A-2B26-E604-00B9AE70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4" y="52809"/>
            <a:ext cx="7028571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5DC5-7222-43C0-6AC1-E6AD970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686DB-0193-D51E-A619-A9167827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755" y="198351"/>
            <a:ext cx="2315380" cy="64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353D3-6E5B-044C-5A28-7189DDD6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Moving</a:t>
            </a:r>
            <a:br>
              <a:rPr lang="en-US" sz="4800" dirty="0"/>
            </a:br>
            <a:r>
              <a:rPr lang="en-US" sz="4800" dirty="0"/>
              <a:t>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92A95-825C-83A6-0376-6D524FB5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82090F-B197-BEE1-AC43-31BA26C7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95" y="0"/>
            <a:ext cx="689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0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C6C90-4304-3B61-1FA5-5A9C0320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686" y="1206228"/>
            <a:ext cx="7653449" cy="3210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1F43B-04A1-C61B-E93D-C6677151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791" y="4527962"/>
            <a:ext cx="8695238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21ECF-355E-BB67-476D-3EAFD6CC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55" y="1600295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Examining</a:t>
            </a:r>
            <a:br>
              <a:rPr lang="en-US" sz="4800" dirty="0"/>
            </a:br>
            <a:r>
              <a:rPr lang="en-US" sz="4800" dirty="0"/>
              <a:t>course</a:t>
            </a:r>
            <a:br>
              <a:rPr lang="en-US" sz="4800" dirty="0"/>
            </a:br>
            <a:r>
              <a:rPr lang="en-US" sz="4800" dirty="0"/>
              <a:t>information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00CC2-E790-6B83-3847-1CE32E89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3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2878F4-188D-E3F4-7077-CE372C11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36" y="894893"/>
            <a:ext cx="10384327" cy="50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045B4-904D-37E6-525C-358BA56F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58" y="1258432"/>
            <a:ext cx="6481682" cy="54246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63D3D5-21BA-BB71-D153-2B49756A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043"/>
            <a:ext cx="9905998" cy="1228389"/>
          </a:xfrm>
        </p:spPr>
        <p:txBody>
          <a:bodyPr/>
          <a:lstStyle/>
          <a:p>
            <a:r>
              <a:rPr lang="en-US" dirty="0"/>
              <a:t>Point system and leagues</a:t>
            </a:r>
          </a:p>
        </p:txBody>
      </p:sp>
    </p:spTree>
    <p:extLst>
      <p:ext uri="{BB962C8B-B14F-4D97-AF65-F5344CB8AC3E}">
        <p14:creationId xmlns:p14="http://schemas.microsoft.com/office/powerpoint/2010/main" val="241278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2A1B3-0FE3-A55B-2D58-5E111479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40" y="389515"/>
            <a:ext cx="9460319" cy="60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34558-B9E6-B532-EE71-DFB5151F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24" y="143285"/>
            <a:ext cx="718095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6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E29EE8-3E46-8030-3115-AF1C13DD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00" y="656386"/>
            <a:ext cx="8132999" cy="55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3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41B7-7627-A459-BE7F-E932794C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38" y="1908113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Going</a:t>
            </a:r>
            <a:br>
              <a:rPr lang="en-US" sz="4800" dirty="0"/>
            </a:br>
            <a:r>
              <a:rPr lang="en-US" sz="4800" dirty="0"/>
              <a:t>through</a:t>
            </a:r>
            <a:br>
              <a:rPr lang="en-US" sz="4800" dirty="0"/>
            </a:br>
            <a:r>
              <a:rPr lang="en-US" sz="4800" dirty="0"/>
              <a:t>the </a:t>
            </a:r>
            <a:br>
              <a:rPr lang="en-US" sz="4800" dirty="0"/>
            </a:br>
            <a:r>
              <a:rPr lang="en-US" sz="4800" dirty="0"/>
              <a:t>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ECD56-2457-6261-3080-FC10B44F3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56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794</TotalTime>
  <Words>60</Words>
  <Application>Microsoft Office PowerPoint</Application>
  <PresentationFormat>Widescreen</PresentationFormat>
  <Paragraphs>12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Understanding skills boost courses</vt:lpstr>
      <vt:lpstr>Membership has its privileges</vt:lpstr>
      <vt:lpstr>Examining course information </vt:lpstr>
      <vt:lpstr>PowerPoint Presentation</vt:lpstr>
      <vt:lpstr>Point system and leagues</vt:lpstr>
      <vt:lpstr>PowerPoint Presentation</vt:lpstr>
      <vt:lpstr>PowerPoint Presentation</vt:lpstr>
      <vt:lpstr>PowerPoint Presentation</vt:lpstr>
      <vt:lpstr>Going through the  course</vt:lpstr>
      <vt:lpstr>PowerPoint Presentation</vt:lpstr>
      <vt:lpstr>Tracking progress</vt:lpstr>
      <vt:lpstr>Moving 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</dc:creator>
  <cp:lastModifiedBy>Zain Naboulsi</cp:lastModifiedBy>
  <cp:revision>1</cp:revision>
  <dcterms:created xsi:type="dcterms:W3CDTF">2024-06-30T01:37:58Z</dcterms:created>
  <dcterms:modified xsi:type="dcterms:W3CDTF">2024-06-30T15:27:12Z</dcterms:modified>
</cp:coreProperties>
</file>